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1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3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4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2B53-84F0-1049-A9F1-63EEC715DA00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EBA90-8030-E142-8B6C-E6202F37B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599104"/>
              </p:ext>
            </p:extLst>
          </p:nvPr>
        </p:nvGraphicFramePr>
        <p:xfrm>
          <a:off x="-15239" y="0"/>
          <a:ext cx="9174480" cy="6913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160"/>
                <a:gridCol w="3058160"/>
                <a:gridCol w="3058160"/>
              </a:tblGrid>
              <a:tr h="28806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3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04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</a:t>
                      </a:r>
                      <a:r>
                        <a:rPr lang="en-US" sz="1400" b="1" baseline="0" dirty="0" smtClean="0"/>
                        <a:t>4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</a:t>
                      </a:r>
                      <a:r>
                        <a:rPr lang="en-US" sz="1400" b="1" baseline="0" dirty="0" smtClean="0"/>
                        <a:t>5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</a:t>
                      </a:r>
                      <a:r>
                        <a:rPr lang="en-US" sz="1400" b="1" baseline="0" dirty="0" smtClean="0"/>
                        <a:t>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04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9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 context 7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 context 8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Weather</a:t>
                      </a:r>
                      <a:r>
                        <a:rPr lang="en-US" sz="1400" b="1" baseline="0" dirty="0" smtClean="0"/>
                        <a:t> context 9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073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 descr="weather-amazing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57"/>
            <a:ext cx="3063240" cy="2011680"/>
          </a:xfrm>
          <a:prstGeom prst="rect">
            <a:avLst/>
          </a:prstGeom>
        </p:spPr>
      </p:pic>
      <p:pic>
        <p:nvPicPr>
          <p:cNvPr id="6" name="Picture 5" descr="weather-amazing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65" y="314257"/>
            <a:ext cx="3063240" cy="2011680"/>
          </a:xfrm>
          <a:prstGeom prst="rect">
            <a:avLst/>
          </a:prstGeom>
        </p:spPr>
      </p:pic>
      <p:pic>
        <p:nvPicPr>
          <p:cNvPr id="7" name="Picture 6" descr="weather-amazing1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93" y="314256"/>
            <a:ext cx="3063240" cy="2011680"/>
          </a:xfrm>
          <a:prstGeom prst="rect">
            <a:avLst/>
          </a:prstGeom>
        </p:spPr>
      </p:pic>
      <p:pic>
        <p:nvPicPr>
          <p:cNvPr id="8" name="Picture 7" descr="weather-ok3.jp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080"/>
            <a:ext cx="3063240" cy="2011680"/>
          </a:xfrm>
          <a:prstGeom prst="rect">
            <a:avLst/>
          </a:prstGeom>
        </p:spPr>
      </p:pic>
      <p:pic>
        <p:nvPicPr>
          <p:cNvPr id="9" name="Picture 8" descr="weather-terrible2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03" y="4925272"/>
            <a:ext cx="3063240" cy="2011680"/>
          </a:xfrm>
          <a:prstGeom prst="rect">
            <a:avLst/>
          </a:prstGeom>
        </p:spPr>
      </p:pic>
      <p:pic>
        <p:nvPicPr>
          <p:cNvPr id="10" name="Picture 9" descr="weather-ok2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21" y="2613616"/>
            <a:ext cx="3063240" cy="2011680"/>
          </a:xfrm>
          <a:prstGeom prst="rect">
            <a:avLst/>
          </a:prstGeom>
        </p:spPr>
      </p:pic>
      <p:pic>
        <p:nvPicPr>
          <p:cNvPr id="11" name="Picture 10" descr="weather-ok1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29" y="2613616"/>
            <a:ext cx="3063240" cy="2011680"/>
          </a:xfrm>
          <a:prstGeom prst="rect">
            <a:avLst/>
          </a:prstGeom>
        </p:spPr>
      </p:pic>
      <p:pic>
        <p:nvPicPr>
          <p:cNvPr id="12" name="Picture 11" descr="weather-terrible1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47" y="4924001"/>
            <a:ext cx="3063240" cy="2011680"/>
          </a:xfrm>
          <a:prstGeom prst="rect">
            <a:avLst/>
          </a:prstGeom>
        </p:spPr>
      </p:pic>
      <p:pic>
        <p:nvPicPr>
          <p:cNvPr id="13" name="Picture 12" descr="weather-terrible3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54" y="4925006"/>
            <a:ext cx="306324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Justine Kao</dc:creator>
  <cp:lastModifiedBy>Justine Kao</cp:lastModifiedBy>
  <cp:revision>5</cp:revision>
  <dcterms:created xsi:type="dcterms:W3CDTF">2015-01-22T07:45:59Z</dcterms:created>
  <dcterms:modified xsi:type="dcterms:W3CDTF">2015-01-22T07:57:44Z</dcterms:modified>
</cp:coreProperties>
</file>